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 /><Relationship Id="rId7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theme" Target="theme/theme1.xml" /><Relationship Id="rId5" Type="http://schemas.openxmlformats.org/officeDocument/2006/relationships/viewProps" Target="viewProps.xml" /><Relationship Id="rId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852D33-5821-0141-861E-0734C7EB09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7BB3A85-3E24-3348-82CA-A5DCB52ABD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3105DFA-6B23-E84B-A523-53BA05E3F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17271-BA13-0C43-BF89-18F304096E27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7BA1B0D-DF40-0A43-AA05-713DDC7D5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2708734-E3B7-E94E-BD87-B70B306E8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98515-FE83-4C4A-8F18-329036F54A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2415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9086A4-A5C6-6D4E-BB8D-F4568D102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8AA68EF-DED8-3C41-9A72-FFE928F867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42FBA57-B9B1-8C49-B20F-69797DB39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17271-BA13-0C43-BF89-18F304096E27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7A287BC-D49E-D04B-8546-8246FC632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142B0CB-97E6-764B-9E7D-6FB965907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98515-FE83-4C4A-8F18-329036F54A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1492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80275AE-BCA4-F544-8BF1-4A0809CE12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76A8BB3-F76C-AA4D-9B24-C20F1DB1B9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9AF8D4-02C7-C946-BDDE-3B5257193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17271-BA13-0C43-BF89-18F304096E27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2846CB7-D015-5444-A275-40F5B8692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D3548D-30A7-E94B-B40F-FCDCC516C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98515-FE83-4C4A-8F18-329036F54A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1348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F0AE71-AD1A-7842-83C6-DBC8BA87C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60A42F0-C5A0-0E47-9EB2-501632ECC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CA65EBE-C1FC-D64D-B194-E358A3BFC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17271-BA13-0C43-BF89-18F304096E27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7FFC91E-656B-544E-9283-14D61CC34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C36654E-19FB-184A-8FCE-9828B01C8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98515-FE83-4C4A-8F18-329036F54A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8681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75074C-7FA7-CC41-B956-D6224AA51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564423A-F840-8246-A6FE-815CDE526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49FFA7-CBE1-BE44-9B30-463422735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17271-BA13-0C43-BF89-18F304096E27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C64C6D5-8233-884F-A18A-2DD7114DE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58CE2F5-6B88-CC47-A7E3-741E22B5B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98515-FE83-4C4A-8F18-329036F54A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2055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76E6EC-FCC1-4C4D-A5B6-473C13680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C3742DB-5D85-2F43-912B-B84EF6AB7D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61C7957-920C-6740-984F-2E95CC9DFB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1215C8-228C-2F43-95F5-CFF472574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17271-BA13-0C43-BF89-18F304096E27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707688E-D191-1340-A5A1-FAF7E85F7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68E5472-5BE4-C946-B161-EFBF22514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98515-FE83-4C4A-8F18-329036F54A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548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1BC1D1-FBB0-7F4E-8352-071628D59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3CA52A8-4482-0B42-BCB7-62CC0DABDB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384B586-D407-444E-B393-4B69B34B6D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76CFF5F-B108-9D4F-AB72-1B2DD3B7F5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9FFC32F-6981-8F40-8D07-A04436BD12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EE33047-125E-D049-989A-56CF9BA27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17271-BA13-0C43-BF89-18F304096E27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DBD5BAB-2869-E54E-9937-3CAF1D781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4409FF7-13A9-D049-A4E2-FAA9E073E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98515-FE83-4C4A-8F18-329036F54A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0531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79C71E-DFDD-1949-8AFC-9CE50F62A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78387D1-4859-6F45-A9BE-8EB491ABA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17271-BA13-0C43-BF89-18F304096E27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6CD911E-5EAB-504D-BC74-D4E6D1C7C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83C6A27-10D0-4F46-A999-C32F31FAF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98515-FE83-4C4A-8F18-329036F54A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2457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2487917-7DAC-6B41-91BD-4D8D0DD73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17271-BA13-0C43-BF89-18F304096E27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A33E3DF-4CCE-9848-B651-939EA6D9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E7D0ADC-122A-2849-8F00-32A20FA66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98515-FE83-4C4A-8F18-329036F54A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0257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858D23-1527-AD40-8117-BC4C7AFA7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34FB15-3FCD-AD41-AF46-17B5523DF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CD94DEF-7873-BA44-9FF2-166DA87291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A9D9BFF-00F6-9641-96DC-6C0E197BE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17271-BA13-0C43-BF89-18F304096E27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9008B98-741F-9D4B-A928-DCB61C250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FDB128A-2583-324A-973F-502C58C9D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98515-FE83-4C4A-8F18-329036F54A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8828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52BCDB-5253-BB46-896E-AC7FA26E8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4D06F84-241C-054E-A8E5-041C05CE17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DFD4378-906B-F544-9648-C29AD5CD21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90F2CCF-70A9-5946-AF4F-29084D9EA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17271-BA13-0C43-BF89-18F304096E27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80DED5F-3D1F-2B49-888E-F17479E7A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F53A3AF-F539-D648-A9F5-530B8677B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98515-FE83-4C4A-8F18-329036F54A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442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4BB8254-3B11-C343-9A73-72339F47A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0B4E2C7-8FB1-6746-A236-4887883697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BEFE7E7-5F73-BA41-8E9F-91872C81FB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17271-BA13-0C43-BF89-18F304096E27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F6800C0-D002-564F-A538-94D55982EA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B5D6FD3-BA41-2740-8498-F6A4A58EC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98515-FE83-4C4A-8F18-329036F54A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1514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92A8C9-C445-3546-887F-2E3954396B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56E36B6-70C9-E848-B51B-FB109F8437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4">
            <a:extLst>
              <a:ext uri="{FF2B5EF4-FFF2-40B4-BE49-F238E27FC236}">
                <a16:creationId xmlns:a16="http://schemas.microsoft.com/office/drawing/2014/main" id="{5AD1F22F-E177-124F-86CC-135152919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094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B05227-D2DB-724D-B8B9-5006D02AA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4">
            <a:extLst>
              <a:ext uri="{FF2B5EF4-FFF2-40B4-BE49-F238E27FC236}">
                <a16:creationId xmlns:a16="http://schemas.microsoft.com/office/drawing/2014/main" id="{84A8F67E-8E59-7B43-9789-6F1222FA94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986443"/>
          </a:xfrm>
        </p:spPr>
      </p:pic>
    </p:spTree>
    <p:extLst>
      <p:ext uri="{BB962C8B-B14F-4D97-AF65-F5344CB8AC3E}">
        <p14:creationId xmlns:p14="http://schemas.microsoft.com/office/powerpoint/2010/main" val="40521564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 desconhecido</dc:creator>
  <cp:lastModifiedBy>Andréa Nascimento Almeida</cp:lastModifiedBy>
  <cp:revision>2</cp:revision>
  <dcterms:created xsi:type="dcterms:W3CDTF">2020-03-11T15:39:57Z</dcterms:created>
  <dcterms:modified xsi:type="dcterms:W3CDTF">2020-10-26T23:45:42Z</dcterms:modified>
</cp:coreProperties>
</file>